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69" r:id="rId21"/>
    <p:sldId id="270" r:id="rId22"/>
    <p:sldId id="277" r:id="rId23"/>
    <p:sldId id="278" r:id="rId24"/>
    <p:sldId id="280" r:id="rId25"/>
    <p:sldId id="281" r:id="rId26"/>
    <p:sldId id="283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3A334-01C1-03D3-50CA-CF3F71EA7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260C6-8BA1-AF5E-DF57-F55BCEEB8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D7CA0-83A3-A169-E3AA-A3F26D81D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B8B11-385C-A2A9-2B3F-E86C3B64F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057EE-915D-062C-8C0D-5043DDD9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41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E83BA-8706-805F-706E-7738CB19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F7D9A-1DFD-5D81-FEE0-04A750522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92698-6838-D7A8-0B61-AA39AC18D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FCC6-E8E6-A57C-7156-DE96C3D58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3D55-9D50-88EA-DB02-E7AF7CD2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4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9D535-2EE0-63B4-D4CB-683A55D128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46566A-4ECC-55EF-5FA1-AAA36B36F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1C14-88C5-23D4-1FCF-A12A3F246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30487-B920-9DA8-86C6-B5AD628BB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E7C7B-896B-C306-18F8-BDAE692B8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929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329F3-E400-9D26-C1D1-A0591239D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D8824-A444-E4CE-06A5-E2FCA618F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7CDD4-9DC8-1557-9CB7-87CBA3C8C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42106-1145-EE3E-9DD5-09AAE1365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38FD1-DBCD-2A9C-292C-18D75F7A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01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CDCA7-C469-795B-CD35-BE4F148D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312C2-5D81-32B4-744C-330604691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EC6C2-5E09-E1CB-BE18-BD916F827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68420-4994-FB0F-AAD2-5BCBCA56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511BC-94D9-6969-560C-6F44D592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391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4F13C-FFF4-7275-6522-B6342392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9DAF4-8680-E194-FA2A-500703B98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3299A-960A-40DA-7F79-441DD385E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DDD59-4A8A-657B-DB0D-049CF42BD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A7BCB-8923-B7AC-701E-EB8CD0DB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1753F-401C-6D62-C8F8-F2F88FD89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555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94A7-FFB7-22BC-FD64-EED643AE8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424E6-4462-6564-2E18-57C56F5C7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E9EC2-F4CA-BDF7-60C6-BD353A3C6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62231-E473-5955-0022-A61AC321B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736041-7903-8A65-5C39-3B760CAD49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B15A9A-6288-0B7A-23F2-F272BE065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554EA-7B37-7399-7381-D782E3D6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E6321A-4D51-EEDF-A806-CC6BA537F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488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8316-82CC-1B1A-00EB-EB8DF6405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56666-946D-1E2A-438C-12E81121E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C74641-E386-2574-B95B-89FC238FC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D6367-F666-6AF5-7C9D-3503113A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247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5766C-9609-C75E-A123-8E99D92FC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691AD-841A-D594-2C93-E50B92195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51F15-33AB-EE8E-9FD3-F3ACFDFC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1566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7CA61-6821-3F08-E8BF-6A99918B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76080-103F-22A6-A8A5-744D2205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DDC0C-EE33-3641-A773-F6490DEAA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8B2FA-C153-28AC-6740-FBB72C58A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20F78-1F49-D028-2A71-C96445EF4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AC675-C643-DB5D-A4BB-1A3D9D6E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9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864D9-3648-3A36-FC8E-E8D55DD6F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C2496-FF7C-3FE8-C132-AA1899520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56A6C-07E1-A744-E6D6-A78E1C752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43F915-6C43-E2D5-10BB-77C38E99C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05674-2E3E-BAD6-7F92-A7B472D6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F50CC-15A1-1350-B08D-96E44CEE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821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21F0B1-7F2D-8D21-0517-DB94E1F2D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F278C-E931-122E-F798-39D19EEEF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1FB55-6B25-714A-BDFE-1BEF3D382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A5D8D4-52D5-4568-A36E-42B9F43108DF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BA5F2-3F68-6A4A-61A8-953411C0D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1262B-CEBA-5493-23A0-B93F8B6A6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CB6A04-6386-4E17-BA2C-88917B747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47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DCEF60B-EF3F-4A5E-BDC6-A2D840B9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47" name="Color">
              <a:extLst>
                <a:ext uri="{FF2B5EF4-FFF2-40B4-BE49-F238E27FC236}">
                  <a16:creationId xmlns:a16="http://schemas.microsoft.com/office/drawing/2014/main" id="{99CE9C4B-76CC-43D8-BCEF-0CE380886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Color">
              <a:extLst>
                <a:ext uri="{FF2B5EF4-FFF2-40B4-BE49-F238E27FC236}">
                  <a16:creationId xmlns:a16="http://schemas.microsoft.com/office/drawing/2014/main" id="{C2324D64-DFBA-4803-8BE2-87DDFA57A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" name="Color">
            <a:extLst>
              <a:ext uri="{FF2B5EF4-FFF2-40B4-BE49-F238E27FC236}">
                <a16:creationId xmlns:a16="http://schemas.microsoft.com/office/drawing/2014/main" id="{BF9E7B5D-88C3-4C36-A22E-93AA384BA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04" y="598259"/>
            <a:ext cx="10889442" cy="5680742"/>
          </a:xfrm>
          <a:prstGeom prst="rect">
            <a:avLst/>
          </a:prstGeom>
          <a:solidFill>
            <a:srgbClr val="5BF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Video 4" descr="Electronic System">
            <a:extLst>
              <a:ext uri="{FF2B5EF4-FFF2-40B4-BE49-F238E27FC236}">
                <a16:creationId xmlns:a16="http://schemas.microsoft.com/office/drawing/2014/main" id="{8E836309-6D6B-9F9E-EF85-D7BF52DAB1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4695048" y="1256476"/>
            <a:ext cx="6711072" cy="3764256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A8C2AE-0CCC-88BC-63C2-22B379DEB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691" y="1232543"/>
            <a:ext cx="4311241" cy="24722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b="1" i="1" kern="12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Hosting Static Website on AWS S</a:t>
            </a:r>
            <a:r>
              <a:rPr lang="en-US" b="1" i="1" kern="12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</a:t>
            </a:r>
            <a:endParaRPr lang="en-US" sz="4400" b="1" i="1" kern="12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72327-28F7-D6CD-FD76-27E82D430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384" y="3813621"/>
            <a:ext cx="3778988" cy="2367723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en-US" sz="1800" b="1" i="1" dirty="0">
                <a:solidFill>
                  <a:schemeClr val="tx2"/>
                </a:solidFill>
                <a:latin typeface="Arial Rounded MT Bold" panose="020F0704030504030204" pitchFamily="34" charset="0"/>
              </a:rPr>
              <a:t>-by </a:t>
            </a:r>
          </a:p>
          <a:p>
            <a:pPr algn="l"/>
            <a:r>
              <a:rPr lang="en-US" sz="1800" b="1" i="1" dirty="0">
                <a:solidFill>
                  <a:schemeClr val="tx2"/>
                </a:solidFill>
                <a:latin typeface="Arial Rounded MT Bold" panose="020F0704030504030204" pitchFamily="34" charset="0"/>
              </a:rPr>
              <a:t>2210080005_RAKESH</a:t>
            </a:r>
          </a:p>
          <a:p>
            <a:pPr algn="l"/>
            <a:br>
              <a:rPr lang="en-US" sz="1800" b="1" i="1" dirty="0">
                <a:solidFill>
                  <a:schemeClr val="tx2"/>
                </a:solidFill>
                <a:latin typeface="Arial Rounded MT Bold" panose="020F0704030504030204" pitchFamily="34" charset="0"/>
              </a:rPr>
            </a:br>
            <a:r>
              <a:rPr lang="en-US" sz="1800" b="1" i="1" dirty="0">
                <a:solidFill>
                  <a:schemeClr val="tx2"/>
                </a:solidFill>
                <a:latin typeface="Arial Rounded MT Bold" panose="020F0704030504030204" pitchFamily="34" charset="0"/>
              </a:rPr>
              <a:t>2210080013_ABHAY</a:t>
            </a:r>
          </a:p>
          <a:p>
            <a:pPr algn="l"/>
            <a:br>
              <a:rPr lang="en-US" sz="1800" b="1" i="1" dirty="0">
                <a:solidFill>
                  <a:schemeClr val="tx2"/>
                </a:solidFill>
                <a:latin typeface="Arial Rounded MT Bold" panose="020F0704030504030204" pitchFamily="34" charset="0"/>
              </a:rPr>
            </a:br>
            <a:r>
              <a:rPr lang="en-US" sz="1800" b="1" i="1" dirty="0">
                <a:solidFill>
                  <a:schemeClr val="tx2"/>
                </a:solidFill>
                <a:latin typeface="Arial Rounded MT Bold" panose="020F0704030504030204" pitchFamily="34" charset="0"/>
              </a:rPr>
              <a:t>2210080039_ABHINAV</a:t>
            </a:r>
          </a:p>
          <a:p>
            <a:pPr algn="l"/>
            <a:br>
              <a:rPr lang="en-US" sz="1800" b="1" i="1" dirty="0">
                <a:solidFill>
                  <a:schemeClr val="tx2"/>
                </a:solidFill>
                <a:latin typeface="Arial Rounded MT Bold" panose="020F0704030504030204" pitchFamily="34" charset="0"/>
              </a:rPr>
            </a:br>
            <a:r>
              <a:rPr lang="en-US" sz="1800" b="1" i="1" dirty="0">
                <a:solidFill>
                  <a:schemeClr val="tx2"/>
                </a:solidFill>
                <a:latin typeface="Arial Rounded MT Bold" panose="020F0704030504030204" pitchFamily="34" charset="0"/>
              </a:rPr>
              <a:t>2210080069_SATYALOKESH</a:t>
            </a:r>
          </a:p>
        </p:txBody>
      </p:sp>
      <p:pic>
        <p:nvPicPr>
          <p:cNvPr id="4" name="Content Placeholder 3" descr="KL University - Wikipedia">
            <a:extLst>
              <a:ext uri="{FF2B5EF4-FFF2-40B4-BE49-F238E27FC236}">
                <a16:creationId xmlns:a16="http://schemas.microsoft.com/office/drawing/2014/main" id="{A822A715-FC7E-35D7-76B5-5FCD15693999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"/>
          <a:stretch/>
        </p:blipFill>
        <p:spPr bwMode="auto">
          <a:xfrm>
            <a:off x="832741" y="657785"/>
            <a:ext cx="2268669" cy="92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48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33A75A-AC00-F8D7-FF94-800B78EEE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287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57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A5E5E-EC08-55BB-BFDB-E90EF19829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43" b="29882"/>
          <a:stretch/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234F63-8BFE-C95B-9BF2-D50AFD16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26" y="4495466"/>
            <a:ext cx="6061022" cy="1536192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67325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B7989A-D325-9B0B-553F-53034236E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31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20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E0E625-0F5D-4E22-DF04-453699149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7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52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58B021-E458-03E3-A8D0-F0A44A98B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31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34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79F939-A234-4188-1EA5-7C89A3850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3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11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14F9DC-C2A1-0386-6221-39D17B979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7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87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7D7E86-8D39-FE4C-6467-DF6EF0DC1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2873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23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F88B54-51B7-FAB1-4861-CA56F98ED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420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38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867AE2-D2F1-107F-4274-885D89F97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465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8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C779AD-1DAF-9ABD-8EBC-7D499EDB3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223" r="5095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7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E8BD2B-899A-61EC-A83B-5F39F97A7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4" y="-1"/>
            <a:ext cx="12246929" cy="700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96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02257A-7EC9-93F2-96F0-036EC7D9E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702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1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BB4BC-533F-D85D-4C90-2C15F10C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0A94C-3C56-1F41-1146-0E10951B6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30" y="0"/>
            <a:ext cx="12088870" cy="6858000"/>
          </a:xfrm>
        </p:spPr>
      </p:pic>
    </p:spTree>
    <p:extLst>
      <p:ext uri="{BB962C8B-B14F-4D97-AF65-F5344CB8AC3E}">
        <p14:creationId xmlns:p14="http://schemas.microsoft.com/office/powerpoint/2010/main" val="3814277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DA2DAC-415D-2B7B-18AB-D0AD045BB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895" y="25595"/>
            <a:ext cx="12233522" cy="69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84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0738CE-FC90-7DD7-986C-F1E4D5AF0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881" b="-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07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D183-CE8A-3D17-7F0A-0ED3D87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FD6E29-47E0-8CF4-D19F-CBD12C6D9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87249" cy="7038975"/>
          </a:xfrm>
        </p:spPr>
      </p:pic>
    </p:spTree>
    <p:extLst>
      <p:ext uri="{BB962C8B-B14F-4D97-AF65-F5344CB8AC3E}">
        <p14:creationId xmlns:p14="http://schemas.microsoft.com/office/powerpoint/2010/main" val="3842506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E62D7-4ACC-7A03-2053-E68BF88F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Bucket website endpoint URL:</a:t>
            </a: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F19B8-F332-F0C7-6B29-3139772E5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101" y="4078423"/>
            <a:ext cx="4978399" cy="205865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http://csc-websitehosting-project.s3-website-us-east-1.amazonaws.com/</a:t>
            </a:r>
          </a:p>
        </p:txBody>
      </p:sp>
      <p:pic>
        <p:nvPicPr>
          <p:cNvPr id="7" name="Graphic 6" descr="Paint">
            <a:extLst>
              <a:ext uri="{FF2B5EF4-FFF2-40B4-BE49-F238E27FC236}">
                <a16:creationId xmlns:a16="http://schemas.microsoft.com/office/drawing/2014/main" id="{BF8A55F1-A755-502F-372A-EEAB8C978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Paint">
            <a:extLst>
              <a:ext uri="{FF2B5EF4-FFF2-40B4-BE49-F238E27FC236}">
                <a16:creationId xmlns:a16="http://schemas.microsoft.com/office/drawing/2014/main" id="{48552E52-0590-4E48-BFE5-23E505868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4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47A62-3729-6F6F-C282-8EF30DBEC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926" r="2189" b="-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1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BE6985-BF14-AE23-7846-3C13FBE3D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148" r="3723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0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C9646E7-7070-1820-A087-23942486F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8" b="-1"/>
          <a:stretch/>
        </p:blipFill>
        <p:spPr>
          <a:xfrm>
            <a:off x="-23630" y="0"/>
            <a:ext cx="12215629" cy="685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2C85F1-A25E-ACF0-F435-AF8D6EFBD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35585" y="871147"/>
            <a:ext cx="0" cy="5114714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9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232C56-82ED-3E6A-ABE5-7649398FC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19" y="-1"/>
            <a:ext cx="12188951" cy="6955277"/>
          </a:xfrm>
        </p:spPr>
      </p:pic>
    </p:spTree>
    <p:extLst>
      <p:ext uri="{BB962C8B-B14F-4D97-AF65-F5344CB8AC3E}">
        <p14:creationId xmlns:p14="http://schemas.microsoft.com/office/powerpoint/2010/main" val="2861394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3EF88-8FFE-6F70-9377-B0D8DEA70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31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17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173292-F5D8-2842-1A9C-1164C7322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691" r="4405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52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8F857-3930-D497-55FE-082F540EA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253" r="1228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34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EDBD37-1FA1-BA24-14A8-EC69A7FD9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047" r="127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70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38</Words>
  <Application>Microsoft Office PowerPoint</Application>
  <PresentationFormat>Widescreen</PresentationFormat>
  <Paragraphs>8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Aharoni</vt:lpstr>
      <vt:lpstr>Aptos</vt:lpstr>
      <vt:lpstr>Aptos Display</vt:lpstr>
      <vt:lpstr>Arial</vt:lpstr>
      <vt:lpstr>Arial Rounded MT Bold</vt:lpstr>
      <vt:lpstr>Calibri</vt:lpstr>
      <vt:lpstr>Office Theme</vt:lpstr>
      <vt:lpstr>Hosting Static Website on AWS S3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Bucket website endpoint URL: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Srini Pillarisetti</dc:creator>
  <cp:lastModifiedBy>Srini Pillarisetti</cp:lastModifiedBy>
  <cp:revision>3</cp:revision>
  <dcterms:created xsi:type="dcterms:W3CDTF">2025-04-18T17:23:19Z</dcterms:created>
  <dcterms:modified xsi:type="dcterms:W3CDTF">2025-04-18T18:04:26Z</dcterms:modified>
</cp:coreProperties>
</file>